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4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9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0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2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7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3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6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3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all" spc="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363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 spc="9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6B4DEC54-C677-442C-AA69-320F21EC8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0" b="9014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30DD7D3-2712-4491-B2C2-5FC23330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51" y="1066800"/>
            <a:ext cx="5699422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0734C-004D-4938-8EA0-2C3867A1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0419" y="5780876"/>
            <a:ext cx="57025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94EBC13-1119-A8F8-C941-E78AF2946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256" y="1562101"/>
            <a:ext cx="4359744" cy="2738530"/>
          </a:xfrm>
        </p:spPr>
        <p:txBody>
          <a:bodyPr anchor="t">
            <a:normAutofit/>
          </a:bodyPr>
          <a:lstStyle/>
          <a:p>
            <a:r>
              <a:rPr lang="en-GB" dirty="0"/>
              <a:t>JOURNEY PPT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14707-5E2B-2DBD-5027-2A7F1D2A9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7792" y="4300631"/>
            <a:ext cx="4358208" cy="933760"/>
          </a:xfrm>
        </p:spPr>
        <p:txBody>
          <a:bodyPr>
            <a:normAutofit/>
          </a:bodyPr>
          <a:lstStyle/>
          <a:p>
            <a:r>
              <a:rPr lang="en-GB" dirty="0"/>
              <a:t>ADITYA VIKRAM SINGH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090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F718-344D-BF9A-B125-46E6EC0B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2AC09EE8-BF62-6904-DCA5-A2568358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220881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D020-4A07-2072-BC51-7937B2B4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B39AF19A-31DF-9F5E-7278-FCC0343C8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157285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67E8-7622-10E6-EDB1-906B13E4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screen">
            <a:extLst>
              <a:ext uri="{FF2B5EF4-FFF2-40B4-BE49-F238E27FC236}">
                <a16:creationId xmlns:a16="http://schemas.microsoft.com/office/drawing/2014/main" id="{4C41A6B5-65B1-25B9-208C-982F0873F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133876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159FCC-12D1-1DEA-87B2-4D9B5C1CA63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-137641"/>
            <a:ext cx="12436702" cy="6995641"/>
          </a:xfr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F6F3B29-13FA-46C2-858E-C1F3686A8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612995"/>
            <a:ext cx="6835698" cy="1855646"/>
          </a:xfrm>
        </p:spPr>
        <p:txBody>
          <a:bodyPr anchor="b">
            <a:normAutofit/>
          </a:bodyPr>
          <a:lstStyle/>
          <a:p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580AF8F-5F77-4E1B-B878-E4736CD49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6937" y="4326673"/>
            <a:ext cx="3211550" cy="1141964"/>
          </a:xfrm>
        </p:spPr>
        <p:txBody>
          <a:bodyPr anchor="b">
            <a:normAutofit/>
          </a:bodyPr>
          <a:lstStyle/>
          <a:p>
            <a:pPr algn="r"/>
            <a:endParaRPr lang="en-US" sz="1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A6039CF-8BD5-4560-8690-CAEC00743C1D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612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53CF-8135-FB98-6BB4-9E4EB0DF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2DB529-E3D9-C46C-B61A-B13B81E34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426774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1CFA-820F-8D7B-0210-F4BA0C1A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144BC89A-7BFA-D4C4-45D0-05656BB6F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1911137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247-B071-3645-009E-91429E53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FC95DD-745E-5CF6-1F09-328AE3AC1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1938944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EE11-35F9-E0C2-0A6C-1E7147E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shot of a computer screen">
            <a:extLst>
              <a:ext uri="{FF2B5EF4-FFF2-40B4-BE49-F238E27FC236}">
                <a16:creationId xmlns:a16="http://schemas.microsoft.com/office/drawing/2014/main" id="{D6F9D485-4AF0-4E1D-37E6-ABF88F126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48845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5444CC-1CAF-DB68-1074-073D9ED900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noFill/>
        </p:spPr>
      </p:pic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8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187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568334E7-6080-ED69-A472-FC4BFE299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547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8C44-846E-7710-5FF1-2D234395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0BA9EBA5-AA2B-EAE9-BE57-CBACA6350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39083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89ABFE-33FE-C107-3AA8-192D388E0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251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CB27B21-AD6B-ABA1-6501-19D9F2CFE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4022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2C4F78-9F40-74F2-0669-A48F3F24C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860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F0A42D-549D-30A4-ADCD-ECDD63BF8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808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953937-7B2F-7746-C05E-DB7DF6307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719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9A8984-5DA6-19F6-24AA-EF433C203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9867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B22D18B-A0FD-4580-7EA9-4EF347A07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1136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34B5B8-A1EC-4175-7227-8FC073DDF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5451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2A4FEED-D89E-F088-E51A-8FCE496B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6008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84EDB5-1FC5-AEE3-0515-0D9577C1B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153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9DC2-9108-8383-BFF9-7549533A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shot of a computer screen">
            <a:extLst>
              <a:ext uri="{FF2B5EF4-FFF2-40B4-BE49-F238E27FC236}">
                <a16:creationId xmlns:a16="http://schemas.microsoft.com/office/drawing/2014/main" id="{AF2A8A32-719F-1B36-EE68-696D7F9DA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405006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CCB548-FD33-ADA5-CD17-6C19404C5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6087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20CA731-4D91-3FDD-6753-FE853773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1" y="1"/>
            <a:ext cx="12192000" cy="6857988"/>
          </a:xfrm>
          <a:prstGeom prst="rect">
            <a:avLst/>
          </a:prstGeom>
          <a:noFill/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61342DC8-C2C9-4EB6-A6E8-469C178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B66E51-54DF-4F6B-96D5-AE96E79E62A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9/10/2023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9E82663-ADCD-47A9-8A33-4D44503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1BFDB76-373D-465E-8D98-98DB9355763B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011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D43A-534C-97E7-1384-45D30F99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shot of a computer screen">
            <a:extLst>
              <a:ext uri="{FF2B5EF4-FFF2-40B4-BE49-F238E27FC236}">
                <a16:creationId xmlns:a16="http://schemas.microsoft.com/office/drawing/2014/main" id="{F0C866AC-3DE7-CC19-54BE-BB55CF0D6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359230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60823-3E06-D065-D75E-94687677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FA4C2FDB-D013-7F74-F8F0-627860467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179776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39C8-D6E9-2515-66C0-A0E898A7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FBB66369-90BF-C612-63FB-17990B8FD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1455671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A09E-FA90-13E6-BCF8-8E6D97D7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shot of a computer">
            <a:extLst>
              <a:ext uri="{FF2B5EF4-FFF2-40B4-BE49-F238E27FC236}">
                <a16:creationId xmlns:a16="http://schemas.microsoft.com/office/drawing/2014/main" id="{07C6B856-9A40-EE2B-4199-85CB19629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319893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AE5F-2B7B-7D4D-7F61-000E8CDD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0E0388-0217-54C0-770A-C6A4CA8F2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294939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1270-876A-1B3C-40AD-86BFC3D0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with a white screen">
            <a:extLst>
              <a:ext uri="{FF2B5EF4-FFF2-40B4-BE49-F238E27FC236}">
                <a16:creationId xmlns:a16="http://schemas.microsoft.com/office/drawing/2014/main" id="{1BCF87D0-AE48-B4DC-2DA0-B35A546EE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94" y="0"/>
            <a:ext cx="12281294" cy="7675810"/>
          </a:xfrm>
        </p:spPr>
      </p:pic>
    </p:spTree>
    <p:extLst>
      <p:ext uri="{BB962C8B-B14F-4D97-AF65-F5344CB8AC3E}">
        <p14:creationId xmlns:p14="http://schemas.microsoft.com/office/powerpoint/2010/main" val="342535891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grandview display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80</Words>
  <Application>Microsoft Office PowerPoint</Application>
  <PresentationFormat>Widescreen</PresentationFormat>
  <Paragraphs>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Microsoft GothicNeo</vt:lpstr>
      <vt:lpstr>Microsoft GothicNeo Light</vt:lpstr>
      <vt:lpstr>Arial</vt:lpstr>
      <vt:lpstr>DashVTI</vt:lpstr>
      <vt:lpstr>JOURNEY 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</dc:title>
  <dc:creator>Singh, Aditya V SBOBNG-PTIY/FUH</dc:creator>
  <cp:lastModifiedBy>Singh, Aditya V SBOBNG-PTIY/FUH</cp:lastModifiedBy>
  <cp:revision>1</cp:revision>
  <dcterms:created xsi:type="dcterms:W3CDTF">2023-09-10T13:50:43Z</dcterms:created>
  <dcterms:modified xsi:type="dcterms:W3CDTF">2023-09-10T14:04:51Z</dcterms:modified>
</cp:coreProperties>
</file>